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3CA8-96E5-4859-947F-A93670FB447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8A11-5E78-4131-B180-F48208BE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3CA8-96E5-4859-947F-A93670FB447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8A11-5E78-4131-B180-F48208BE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3CA8-96E5-4859-947F-A93670FB447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8A11-5E78-4131-B180-F48208BE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3CA8-96E5-4859-947F-A93670FB447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8A11-5E78-4131-B180-F48208BE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3CA8-96E5-4859-947F-A93670FB447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8A11-5E78-4131-B180-F48208BE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3CA8-96E5-4859-947F-A93670FB447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8A11-5E78-4131-B180-F48208BE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3CA8-96E5-4859-947F-A93670FB447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8A11-5E78-4131-B180-F48208BE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3CA8-96E5-4859-947F-A93670FB447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8A11-5E78-4131-B180-F48208BE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3CA8-96E5-4859-947F-A93670FB447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8A11-5E78-4131-B180-F48208BE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3CA8-96E5-4859-947F-A93670FB447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8A11-5E78-4131-B180-F48208BE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3CA8-96E5-4859-947F-A93670FB447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8A11-5E78-4131-B180-F48208BE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3CA8-96E5-4859-947F-A93670FB447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8A11-5E78-4131-B180-F48208BE80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8638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Period 11-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2: MY HOME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447800"/>
            <a:ext cx="7367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 A Closer Look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anol_78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80772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2533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Grammar</a:t>
            </a:r>
            <a:endParaRPr lang="en-US" sz="32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9532" y="92846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Singular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447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5240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(+ 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828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Uncountable noun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994694" y="1866900"/>
            <a:ext cx="6850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5400" y="1524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There  </a:t>
            </a:r>
            <a:r>
              <a:rPr lang="en-US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391694" y="2857500"/>
            <a:ext cx="3123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228600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-532606" y="2895600"/>
            <a:ext cx="31996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2362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(- 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6388" y="2484116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isn’t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248411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There  </a:t>
            </a:r>
            <a:r>
              <a:rPr lang="en-US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aren’t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276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(? 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3276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there  +		          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5700" y="32766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there  +		    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-1104106" y="2857500"/>
            <a:ext cx="3123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8920" y="3104088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0" y="449580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6817212" y="2854812"/>
            <a:ext cx="3125754" cy="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8920" y="131296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58132" y="92846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Plural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" y="4800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Use: To denote something exists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47800" y="3733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Yes, there 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41900" y="3708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Yes, there 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35100" y="40767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No, there 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isn’t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67300" y="4038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No, there 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aren’t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62200" y="1447800"/>
            <a:ext cx="2547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an + Singular noun</a:t>
            </a:r>
            <a:endParaRPr lang="en-US" sz="2000" dirty="0"/>
          </a:p>
        </p:txBody>
      </p:sp>
      <p:sp>
        <p:nvSpPr>
          <p:cNvPr id="69" name="Rectangle 68"/>
          <p:cNvSpPr/>
          <p:nvPr/>
        </p:nvSpPr>
        <p:spPr>
          <a:xfrm>
            <a:off x="6578600" y="1536700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Plural noun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14600" y="2667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Uncountable noun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5400000">
            <a:off x="2147094" y="2705100"/>
            <a:ext cx="6850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514600" y="2286000"/>
            <a:ext cx="2547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an + Singular noun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2298700" y="3479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Uncountable noun?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rot="5400000">
            <a:off x="1931194" y="3517900"/>
            <a:ext cx="6850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298700" y="3098800"/>
            <a:ext cx="2675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an + Singular noun?</a:t>
            </a:r>
            <a:endParaRPr lang="en-US" sz="2000" dirty="0"/>
          </a:p>
        </p:txBody>
      </p:sp>
      <p:sp>
        <p:nvSpPr>
          <p:cNvPr id="79" name="Rectangle 78"/>
          <p:cNvSpPr/>
          <p:nvPr/>
        </p:nvSpPr>
        <p:spPr>
          <a:xfrm>
            <a:off x="6705600" y="2438400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Plural noun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400800" y="3276600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Plural noun ?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68" grpId="0"/>
      <p:bldP spid="69" grpId="0"/>
      <p:bldP spid="70" grpId="0"/>
      <p:bldP spid="72" grpId="0"/>
      <p:bldP spid="76" grpId="0"/>
      <p:bldP spid="78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2238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32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</a:t>
            </a:r>
            <a:endParaRPr lang="en-US" sz="32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990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Exercise 1: Write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839200" cy="3673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__________________ a sofa in the living room.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__________________ two cats in the kitchen.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__________________ posters on the wall.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__________________ a ceiling fan in the bedroom.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__________________ dishes on the floor.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156034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28014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8740" y="302807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495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8668" y="376779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Exercise 3: Write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negative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sentences.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143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pictures / the living room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524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the living room.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aren’t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the living room.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743200"/>
            <a:ext cx="6477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TV/ the table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brown dog / the kitchen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boy / the cupboard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bath / the bathroom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lamps / the bedroom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Exercise 4: Write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/ isn’t / are / aren’t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each blank to describe the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kichen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Mi’s house.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he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9154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8923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057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700" y="24257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7305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921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ren’t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2800" y="35179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isn’t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Exercise 5: Complete the questions.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610600" cy="42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_________________a fridge in your kitchen?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 a TV in your bedroom?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 four chairs in your living room?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_________________a desk next to your bed?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 two sinks in your bathroom?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100" y="1727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there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6289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there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429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600" y="43053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there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700" y="51435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609600"/>
            <a:ext cx="60067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DISCUSSION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786119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 and answer </a:t>
            </a:r>
          </a:p>
          <a:p>
            <a:pPr algn="ctr"/>
            <a:r>
              <a:rPr lang="en-US" sz="6600" b="1" cap="none" spc="0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about your own room</a:t>
            </a:r>
            <a:endParaRPr lang="en-US" sz="6600" b="1" cap="none" spc="0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371600"/>
            <a:ext cx="31918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HelvetInsH" pitchFamily="34" charset="0"/>
              </a:rPr>
              <a:t>HOMEWORK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HelvetIns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133600"/>
            <a:ext cx="495300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Write sentences part 3.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Do Exercise B4- P.11 – Workbook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Prepare: Communication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330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binhminhpc</dc:creator>
  <cp:lastModifiedBy>binhminhpc</cp:lastModifiedBy>
  <cp:revision>9</cp:revision>
  <dcterms:created xsi:type="dcterms:W3CDTF">2015-09-09T17:12:12Z</dcterms:created>
  <dcterms:modified xsi:type="dcterms:W3CDTF">2015-09-09T18:37:27Z</dcterms:modified>
</cp:coreProperties>
</file>